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98D5E4-E086-431E-AF18-681F3532F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1A1B655-E04A-49AF-91E7-39916D86B1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6F1758-090E-41C1-9B35-5AD6D8EC1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DAD2-88B2-4B53-AA24-C5194EAE7B5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8CD97D-5763-4A3B-BDE9-2E3DDD3CC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8EF862-081C-4C5E-B63E-58F09D1B9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B4A4-7D77-475A-AE5B-223C4430B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21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B23BA1-47E6-417C-922D-7E71C3F5F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F21CA5-A953-4F2A-A05E-4B62251A7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FAC927-47A9-4063-9784-060C07419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DAD2-88B2-4B53-AA24-C5194EAE7B5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7477D1-B50A-4A58-90FF-51018236D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A84500-9029-4C05-8F0E-45295C5E2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B4A4-7D77-475A-AE5B-223C4430B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748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46CDC98-D3D0-46E8-A7E7-1B9B52A10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211A37-F9A1-450F-B1A2-7FF21F8F5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70C06A-48D7-4A32-BA22-C809812F7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DAD2-88B2-4B53-AA24-C5194EAE7B5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902FCD3-CC02-43EF-BB97-3ADE4C797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0A9F00-45E2-46BB-B98D-260203329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B4A4-7D77-475A-AE5B-223C4430B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49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8DE1F3-A69D-46AB-A406-9FF5BCECF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4F17D8-8EE7-4EAB-A235-3C53E3F49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A3E21A-D45C-439B-8D8C-2B103412D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DAD2-88B2-4B53-AA24-C5194EAE7B5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9F4654-B71D-4BA8-B96E-637B36C5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5C9086-6EC0-45EC-BE06-C0AB60285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B4A4-7D77-475A-AE5B-223C4430B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68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563B3-9500-4D86-B335-D61179E58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C40D60A-9243-4938-B583-3105A5D7F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E00B5F-3C0C-437D-A165-561190E9D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DAD2-88B2-4B53-AA24-C5194EAE7B5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50D32A-1F03-4309-9B3E-0F122D664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4C0105-94EF-4BD5-884D-D7B33C289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B4A4-7D77-475A-AE5B-223C4430B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77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E0DDEB-22BB-4103-A2C0-CDBE9959D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3CBD96-0FF2-4324-87A2-62882EF1AD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79B88EE-D29D-4F74-AE55-0BB5B4FDB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E19710-2B4A-4110-93E0-AA9689988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DAD2-88B2-4B53-AA24-C5194EAE7B5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63D3283-0637-46CA-83BE-C73B283D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080F89-ACFA-489E-A78A-0BB8627E8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B4A4-7D77-475A-AE5B-223C4430B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14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92CE91-E47A-46C8-9682-9FCE73792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A33B1DB-0737-48DD-827F-078A8D8DF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007B2C6-184E-467D-99B5-83E132558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937FD4B-F877-41F0-8A26-2D809BA096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2E690EB-667C-48AA-8B9D-89E4725F8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110ADFF-5FBD-4823-AB6E-2BA9ED714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DAD2-88B2-4B53-AA24-C5194EAE7B5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94EE8BD-733E-46B7-B4BE-2A54B2DD2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8349ECA-C406-44DA-91F3-35B107FB2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B4A4-7D77-475A-AE5B-223C4430B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47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BE13F6-200D-4D84-88FA-BBE6ED478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475D0D1-6853-4B17-BE89-E0072BF2A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DAD2-88B2-4B53-AA24-C5194EAE7B5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94A220D-3A95-48D4-AB1C-1B3F1EBB3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2A589A2-F8DF-4038-B6BF-0C8A3B2D2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B4A4-7D77-475A-AE5B-223C4430B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024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5A695FB-7466-4E1F-9564-552AB6F7D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DAD2-88B2-4B53-AA24-C5194EAE7B5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C2B801D-280A-4A46-ACA4-063058D6C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6F063D2-796C-4113-89A5-2E9DCCD83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B4A4-7D77-475A-AE5B-223C4430B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52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F9644F-6852-4755-B2D9-CE8E7BE92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A71A0D-759D-4ADD-8067-CB52F4146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25697AB-A7A3-47BB-8F93-F05D77A73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D6EF18-DDFC-49ED-99CE-2BC7CF62E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DAD2-88B2-4B53-AA24-C5194EAE7B5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11EEE7B-0FD7-4E15-8753-FA524DA0E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4A1B829-9130-4987-AC14-0C9E2630E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B4A4-7D77-475A-AE5B-223C4430B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78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322C4A-07FD-4858-85AE-BD2867752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91F47EF-6CAA-4832-9986-446F94B52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09AD6E1-4DF9-47F2-835F-DA9EE9B44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FB6FE1C-4F62-44FF-AF7A-215737E2B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DAD2-88B2-4B53-AA24-C5194EAE7B5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2A1F1E-C417-406E-BF85-2B687265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CAD3367-DDFB-4F45-B09E-8D97EBA2D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B4A4-7D77-475A-AE5B-223C4430B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05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D555C06-7681-4D07-ADA7-F21057034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E2AB842-2A1F-4EB7-87D2-57A362351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AFF3F9-A811-4939-9FA3-01215E3F87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5DAD2-88B2-4B53-AA24-C5194EAE7B57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8F4098-0896-47ED-B807-F115788DCF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887520-D998-46AD-A487-7DA09F175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5B4A4-7D77-475A-AE5B-223C4430B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27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tif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50F7F6A-8A3B-4654-B05E-13C1C966C6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12" b="15192"/>
          <a:stretch/>
        </p:blipFill>
        <p:spPr>
          <a:xfrm>
            <a:off x="13063" y="0"/>
            <a:ext cx="12192000" cy="82627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67E45A9-290B-459F-AF75-58C6EB6EADD6}"/>
              </a:ext>
            </a:extLst>
          </p:cNvPr>
          <p:cNvSpPr txBox="1"/>
          <p:nvPr/>
        </p:nvSpPr>
        <p:spPr>
          <a:xfrm>
            <a:off x="2037806" y="196595"/>
            <a:ext cx="7863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rgbClr val="00B0F0"/>
                </a:solidFill>
                <a:latin typeface="Tempus Sans ITC" panose="04020404030D07020202" pitchFamily="82" charset="0"/>
              </a:rPr>
              <a:t>#WELLNESS WEDNESAY</a:t>
            </a:r>
          </a:p>
          <a:p>
            <a:pPr algn="ctr"/>
            <a:r>
              <a:rPr lang="en-GB" sz="4800" b="1" dirty="0">
                <a:solidFill>
                  <a:srgbClr val="00B0F0"/>
                </a:solidFill>
                <a:latin typeface="Tempus Sans ITC" panose="04020404030D07020202" pitchFamily="82" charset="0"/>
              </a:rPr>
              <a:t>Mindful Breathing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4CF6E53-DF87-409A-ACBD-498CA3AE9101}"/>
              </a:ext>
            </a:extLst>
          </p:cNvPr>
          <p:cNvSpPr txBox="1"/>
          <p:nvPr/>
        </p:nvSpPr>
        <p:spPr>
          <a:xfrm>
            <a:off x="1758463" y="5858176"/>
            <a:ext cx="527538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800" b="1" dirty="0">
              <a:solidFill>
                <a:srgbClr val="FF0000"/>
              </a:solidFill>
              <a:latin typeface="Tempus Sans ITC" panose="04020404030D07020202" pitchFamily="82" charset="0"/>
            </a:endParaRPr>
          </a:p>
          <a:p>
            <a:pPr algn="ctr"/>
            <a:endParaRPr lang="en-GB" sz="4800" b="1" dirty="0">
              <a:solidFill>
                <a:srgbClr val="FF0000"/>
              </a:solidFill>
              <a:latin typeface="Tempus Sans ITC" panose="04020404030D07020202" pitchFamily="82" charset="0"/>
            </a:endParaRPr>
          </a:p>
          <a:p>
            <a:endParaRPr lang="en-GB" sz="2800" b="1" dirty="0">
              <a:latin typeface="Tempus Sans ITC" panose="04020404030D07020202" pitchFamily="82" charset="0"/>
            </a:endParaRPr>
          </a:p>
          <a:p>
            <a:endParaRPr lang="en-GB" sz="2800" b="1" dirty="0">
              <a:latin typeface="Tempus Sans ITC" panose="04020404030D07020202" pitchFamily="82" charset="0"/>
            </a:endParaRPr>
          </a:p>
          <a:p>
            <a:pPr algn="r"/>
            <a:endParaRPr lang="en-GB" b="1" dirty="0">
              <a:latin typeface="Tempus Sans ITC" panose="04020404030D07020202" pitchFamily="82" charset="0"/>
            </a:endParaRPr>
          </a:p>
          <a:p>
            <a:pPr algn="r"/>
            <a:endParaRPr lang="en-GB" b="1" dirty="0">
              <a:latin typeface="Tempus Sans ITC" panose="04020404030D07020202" pitchFamily="82" charset="0"/>
            </a:endParaRPr>
          </a:p>
          <a:p>
            <a:pPr algn="r"/>
            <a:endParaRPr lang="en-GB" b="1" dirty="0">
              <a:latin typeface="Tempus Sans ITC" panose="04020404030D07020202" pitchFamily="82" charset="0"/>
            </a:endParaRPr>
          </a:p>
          <a:p>
            <a:pPr algn="r"/>
            <a:endParaRPr lang="en-GB" b="1" dirty="0">
              <a:latin typeface="Tempus Sans ITC" panose="04020404030D07020202" pitchFamily="82" charset="0"/>
            </a:endParaRPr>
          </a:p>
          <a:p>
            <a:endParaRPr lang="en-GB" b="1" dirty="0">
              <a:latin typeface="Ink Free" panose="03080402000500000000" pitchFamily="66" charset="0"/>
            </a:endParaRPr>
          </a:p>
          <a:p>
            <a:endParaRPr lang="en-GB" b="1" dirty="0">
              <a:latin typeface="Ink Free" panose="03080402000500000000" pitchFamily="66" charset="0"/>
            </a:endParaRPr>
          </a:p>
          <a:p>
            <a:endParaRPr lang="en-GB" b="1" dirty="0">
              <a:latin typeface="Ink Free" panose="03080402000500000000" pitchFamily="66" charset="0"/>
            </a:endParaRPr>
          </a:p>
          <a:p>
            <a:endParaRPr lang="en-GB" b="1" dirty="0">
              <a:latin typeface="Ink Free" panose="03080402000500000000" pitchFamily="66" charset="0"/>
            </a:endParaRPr>
          </a:p>
          <a:p>
            <a:endParaRPr lang="en-GB" b="1" dirty="0">
              <a:latin typeface="Ink Free" panose="03080402000500000000" pitchFamily="66" charset="0"/>
            </a:endParaRPr>
          </a:p>
          <a:p>
            <a:endParaRPr lang="en-GB" b="1" dirty="0">
              <a:latin typeface="Ink Free" panose="03080402000500000000" pitchFamily="66" charset="0"/>
            </a:endParaRPr>
          </a:p>
        </p:txBody>
      </p:sp>
      <p:pic>
        <p:nvPicPr>
          <p:cNvPr id="1028" name="Picture 4" descr="School-Games-L1-3-2015-wordmark-no-sponsor-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20002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511A49F-A23B-4172-B740-301B48881C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6931" y="1766255"/>
            <a:ext cx="6725589" cy="25435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3D72999-AB8A-4DAB-8D45-6C10263B16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560" y="5209439"/>
            <a:ext cx="6011114" cy="236294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BE80CD04-5B75-430F-9ACC-9663E6E71F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85127" y="5230289"/>
            <a:ext cx="4291035" cy="187282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B390033-F389-41B6-9FCB-905086C9ED81}"/>
              </a:ext>
            </a:extLst>
          </p:cNvPr>
          <p:cNvSpPr txBox="1"/>
          <p:nvPr/>
        </p:nvSpPr>
        <p:spPr>
          <a:xfrm>
            <a:off x="11965577" y="20787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E07963B-1417-47F7-B521-511E62B71DCF}"/>
              </a:ext>
            </a:extLst>
          </p:cNvPr>
          <p:cNvSpPr txBox="1"/>
          <p:nvPr/>
        </p:nvSpPr>
        <p:spPr>
          <a:xfrm>
            <a:off x="433560" y="4400447"/>
            <a:ext cx="11218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Mindful Breathing </a:t>
            </a: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can be used as a relaxing way to start or end your day. Please take some time today and throughout this week to try the Mindful breathing exercise below</a:t>
            </a:r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394" y="0"/>
            <a:ext cx="1580606" cy="10284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94470" y="7458892"/>
            <a:ext cx="3971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latin typeface="Tempus Sans ITC" panose="04020404030D07020202" pitchFamily="82" charset="0"/>
              </a:rPr>
              <a:t>Show us your </a:t>
            </a:r>
            <a:r>
              <a:rPr lang="en-GB" b="1" dirty="0" smtClean="0">
                <a:latin typeface="Tempus Sans ITC" panose="04020404030D07020202" pitchFamily="82" charset="0"/>
              </a:rPr>
              <a:t>pose! @</a:t>
            </a:r>
            <a:r>
              <a:rPr lang="en-GB" b="1" dirty="0" err="1">
                <a:latin typeface="Tempus Sans ITC" panose="04020404030D07020202" pitchFamily="82" charset="0"/>
              </a:rPr>
              <a:t>KnowsleySSP</a:t>
            </a:r>
            <a:endParaRPr lang="en-GB" b="1" dirty="0">
              <a:latin typeface="Tempus Sans ITC" panose="04020404030D07020202" pitchFamily="82" charset="0"/>
            </a:endParaRPr>
          </a:p>
          <a:p>
            <a:pPr algn="r"/>
            <a:r>
              <a:rPr lang="en-GB" b="1" dirty="0">
                <a:latin typeface="Tempus Sans ITC" panose="04020404030D07020202" pitchFamily="82" charset="0"/>
              </a:rPr>
              <a:t>#</a:t>
            </a:r>
            <a:r>
              <a:rPr lang="en-GB" b="1" dirty="0" err="1" smtClean="0">
                <a:latin typeface="Tempus Sans ITC" panose="04020404030D07020202" pitchFamily="82" charset="0"/>
              </a:rPr>
              <a:t>WellnessWednesday</a:t>
            </a:r>
            <a:r>
              <a:rPr lang="en-GB" b="1" dirty="0" smtClean="0">
                <a:latin typeface="Tempus Sans ITC" panose="04020404030D07020202" pitchFamily="82" charset="0"/>
              </a:rPr>
              <a:t> </a:t>
            </a:r>
            <a:r>
              <a:rPr lang="en-GB" b="1" dirty="0" err="1" smtClean="0">
                <a:latin typeface="Tempus Sans ITC" panose="04020404030D07020202" pitchFamily="82" charset="0"/>
              </a:rPr>
              <a:t>MerseysideSGO</a:t>
            </a:r>
            <a:endParaRPr lang="en-GB" b="1" dirty="0">
              <a:latin typeface="Tempus Sans ITC" panose="04020404030D07020202" pitchFamily="82" charset="0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119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Ink Free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newman</dc:creator>
  <cp:lastModifiedBy>St Aidans</cp:lastModifiedBy>
  <cp:revision>19</cp:revision>
  <dcterms:created xsi:type="dcterms:W3CDTF">2020-05-25T11:11:30Z</dcterms:created>
  <dcterms:modified xsi:type="dcterms:W3CDTF">2021-01-20T09:40:45Z</dcterms:modified>
</cp:coreProperties>
</file>